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58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78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6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067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10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380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78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082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69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19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83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26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9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5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72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55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8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A59A9F-2271-4427-B1F7-D61A96053386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3F5A0A-9812-441D-9CEA-E237890CB7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18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accent6">
                    <a:lumMod val="50000"/>
                  </a:schemeClr>
                </a:solidFill>
              </a:rPr>
              <a:t>Деятельность Б. П. Шереметева.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815669" cy="1455317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Работу выполнил студент</a:t>
            </a:r>
          </a:p>
          <a:p>
            <a:pPr algn="r"/>
            <a:r>
              <a:rPr lang="ru-RU"/>
              <a:t>Хатиб Ватан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0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2" y="2556932"/>
            <a:ext cx="5304903" cy="331893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Шереметев Борис Петрович (1652-1719) - крупный военачальник, дипломат. Из давнего боярского рода, генерал-фельдмаршал, сподвижник Петра I. Участвовал во всех войнах, которые вел Петр I. Командовал пехотой в Полтавской битве 1709 г. и </a:t>
            </a:r>
            <a:r>
              <a:rPr lang="ru-RU" dirty="0" err="1"/>
              <a:t>Прутском</a:t>
            </a:r>
            <a:r>
              <a:rPr lang="ru-RU" dirty="0"/>
              <a:t> походе 1711 г. Для Шереметева - военачальника была характерна основательность в подготовке и ведении военных действий. Современники-иностранцы называли его украшением России.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60" y="2851265"/>
            <a:ext cx="4059850" cy="27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3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Шереметев Б.П.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4731326" cy="3318936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</a:rPr>
              <a:t>ШЕРЕМЕТЕВ Борис Петрович (1652—1719) — крупный военачальник, дипломат. Из давнего боярского рода, генерал-фельдмаршал, сподвижник Петра I. Участвовал во всех войнах, которые вел Петр I. Командовал пехотой в Полтавской битве 1709 года и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Прутском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</a:rPr>
              <a:t> походе 1711 года. Для Шереметева — военачальника была характерна основательность в подготовке и ведении военных действий. Современники-иностранцы называли его украшением России.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 descr="Шереметьев Борис Петрови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829" y="2556932"/>
            <a:ext cx="2048683" cy="30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14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Биография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5354781" cy="3318936"/>
          </a:xfrm>
        </p:spPr>
        <p:txBody>
          <a:bodyPr>
            <a:normAutofit fontScale="62500" lnSpcReduction="20000"/>
          </a:bodyPr>
          <a:lstStyle/>
          <a:p>
            <a:r>
              <a:rPr lang="ru-RU">
                <a:solidFill>
                  <a:srgbClr val="000000"/>
                </a:solidFill>
                <a:latin typeface="Times New Roman" panose="02020603050405020304" pitchFamily="18" charset="0"/>
              </a:rPr>
              <a:t>Шереметев Борис Петрович [25.4(5.5).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1652, Москва, — 17(28). 2.1719, там же, похоронен в Петербурге], русский генерал-фельдмаршал (1701) и дипломат. С 1671 служил стольником при дворе. В 1681 тамбовский воевода, командовал войсками,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действоэавшими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против крымских татар, с 1682 боярин. В 1685—1687 участвовал в переговорах и заключении «Вечного мира» 1686 с Речью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Посполитой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и союзного договора с Австрией. С 1687 воевода в Белгороде, командовал войсками, прикрывавшими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юж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. границу. Участвовал в походе против крымских татар (1689). В Азовских походах 1695—1696 командовал армией на Украине. В 1697—1699 выполнял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дипломатич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. поручения в Польше, Австрии, Италии и на о. Мальта. Участник Северной войны 1700—1721.</a:t>
            </a:r>
            <a:endParaRPr lang="ru-RU" dirty="0"/>
          </a:p>
        </p:txBody>
      </p:sp>
      <p:pic>
        <p:nvPicPr>
          <p:cNvPr id="2050" name="Picture 2" descr="Фельдмаршал Борис Петрович Шереметев | Государственное управление в России  в портрета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848" y="2680750"/>
            <a:ext cx="2489945" cy="319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95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Биография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6003174" cy="3318936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Руководил подавлением Астраханского восстания 1705—1706. В Полтавском сражении 1709 Шереметев официально являлся главнокомандующим русской армией, а фактически командовал центром её боевого порядка. В 1710 войска под его командованием овладели Ригой. В 1711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главнокоманд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. армией (фактически командовал Пётр I) в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Прутском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походе. В 1712—13 командовал войсками на Украине, прикрывавшими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юж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. рубежи России, а в 1715—1717 руководил действиями рус. войск в Померании и Мекленбурге. Как военачальник Ш. отличался самостоятельностью, инициативой, знанием воен. дела. С большим пониманием относился к преобразованиям Петра I. </a:t>
            </a:r>
            <a:endParaRPr lang="ru-RU" dirty="0"/>
          </a:p>
        </p:txBody>
      </p:sp>
      <p:pic>
        <p:nvPicPr>
          <p:cNvPr id="3074" name="Picture 2" descr="Шереметев, Борис Петрович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906" y="2654212"/>
            <a:ext cx="2873149" cy="289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5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Устав регулярной русской армии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3368039" cy="3318936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Для Шереметева-военачальника характерна была осторожность, основательность в подготовке и организации военных действий. По указу Петра I Шереметев составил “Уложение или право воинского поведения генералов, средних и меньших чинов и рядовых солдат” — один из первых воинских уставов регулярной русской армии XVIII в.</a:t>
            </a:r>
            <a:endParaRPr lang="ru-RU" dirty="0"/>
          </a:p>
        </p:txBody>
      </p:sp>
      <p:pic>
        <p:nvPicPr>
          <p:cNvPr id="6146" name="Picture 2" descr="Воинский устав Петра I: все об армии и уголовном праве: историческая правда  России от РВИО - История Росс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29" y="2701637"/>
            <a:ext cx="4308359" cy="29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21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«Вечный мир» с Польшей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2" y="2556932"/>
            <a:ext cx="4249187" cy="3318936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Шереметев служил при дворе с 1665. В 1679 был назначен в Большой полк товарищем воеводы. В 1681 Шереметев стал тамбовским воеводой, воевал с крымскими татарами, участвовал в Крымских походах (1687, 1689) 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</a:rPr>
              <a:t>В. В. Голицына. 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 1684 — 1686 Шереметев был одним из представителей русской стороны на переговорах о заключении “Вечного мира” с Польшей.</a:t>
            </a:r>
            <a:endParaRPr lang="ru-RU" dirty="0"/>
          </a:p>
        </p:txBody>
      </p:sp>
      <p:pic>
        <p:nvPicPr>
          <p:cNvPr id="5122" name="Picture 2" descr="330 лет назад был заключен Вечный мир между Россией и Польшей - Газета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3585"/>
            <a:ext cx="4640869" cy="26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82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Полтавское сражение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4997334" cy="3318936"/>
          </a:xfrm>
        </p:spPr>
        <p:txBody>
          <a:bodyPr>
            <a:normAutofit fontScale="62500" lnSpcReduction="20000"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Шереметев пользовался у солдат заслуженной популярностью. В Полтавском сражении (1709) Шереметев командовал всей пехотой русской армии, в 1710 руководил блокадой Риги, после ее капитуляции Шереметев вначале был направлен в Польшу, а затем к Днестру. Он пережил все тяготы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Прутского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похода (1711). По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Прутскому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мирному договору в качестве заложника у турок был оставлен сын Шереметева Михаил, впоследствии умерший по пути из трехлетнего плена. В 1712-14 Шереметев командовал наблюдательной армией против Турции, в 1715-17 — корпусом в Померании и Мекленбурге. В конце 1717 он уехал в отпуск, его тянуло в Москву, к семье (в 1712 он женился во второй раз), детям, хозяйству.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97" y="2949498"/>
            <a:ext cx="4031931" cy="25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В каком году было Полтавское сражение? (Валерий Ермыкин) / Проза.р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468" y="1088013"/>
            <a:ext cx="6303415" cy="479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Владения Шереметева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9685712" cy="901163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Шереметев был богатым землевладельцем, его состояние было умножено пожалованиями, полученными за ратные подвиги. Так, в 1708 он владел 19 вотчинами, в которых было 5282 двора и 18 031 крепостных.</a:t>
            </a:r>
            <a:endParaRPr lang="ru-RU" dirty="0"/>
          </a:p>
        </p:txBody>
      </p:sp>
      <p:pic>
        <p:nvPicPr>
          <p:cNvPr id="9218" name="Picture 2" descr="Другие владения рода Шереметевы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906" y="3635003"/>
            <a:ext cx="5787534" cy="23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3406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151</TotalTime>
  <Words>663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Garamond</vt:lpstr>
      <vt:lpstr>Times New Roman</vt:lpstr>
      <vt:lpstr>Натуральные материалы</vt:lpstr>
      <vt:lpstr>Деятельность Б. П. Шереметева.</vt:lpstr>
      <vt:lpstr>Шереметев Б.П.</vt:lpstr>
      <vt:lpstr>Биография</vt:lpstr>
      <vt:lpstr>Биография</vt:lpstr>
      <vt:lpstr>Устав регулярной русской армии</vt:lpstr>
      <vt:lpstr>«Вечный мир» с Польшей</vt:lpstr>
      <vt:lpstr>Полтавское сражение</vt:lpstr>
      <vt:lpstr>PowerPoint Presentation</vt:lpstr>
      <vt:lpstr>Владения Шереметева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Первые Рюриковичи: Олег(879-911)</dc:title>
  <dc:creator>Home</dc:creator>
  <cp:lastModifiedBy>Хатиб Ватан</cp:lastModifiedBy>
  <cp:revision>16</cp:revision>
  <dcterms:created xsi:type="dcterms:W3CDTF">2021-09-26T19:56:55Z</dcterms:created>
  <dcterms:modified xsi:type="dcterms:W3CDTF">2021-11-03T08:55:53Z</dcterms:modified>
</cp:coreProperties>
</file>